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60" r:id="rId1"/>
  </p:sldMasterIdLst>
  <p:notesMasterIdLst>
    <p:notesMasterId r:id="rId3"/>
  </p:notesMasterIdLst>
  <p:sldIdLst>
    <p:sldId id="256" r:id="rId2"/>
  </p:sldIdLst>
  <p:sldSz cx="6858000" cy="9144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2160" userDrawn="1">
          <p15:clr>
            <a:srgbClr val="A4A3A4"/>
          </p15:clr>
        </p15:guide>
        <p15:guide id="3" orient="horz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A1A1A"/>
    <a:srgbClr val="105A46"/>
    <a:srgbClr val="E4575E"/>
    <a:srgbClr val="F58A1F"/>
    <a:srgbClr val="B94034"/>
    <a:srgbClr val="B65A1F"/>
    <a:srgbClr val="B98200"/>
    <a:srgbClr val="587500"/>
    <a:srgbClr val="44BC92"/>
    <a:srgbClr val="1B59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89" autoAdjust="0"/>
  </p:normalViewPr>
  <p:slideViewPr>
    <p:cSldViewPr snapToGrid="0" showGuides="1">
      <p:cViewPr varScale="1">
        <p:scale>
          <a:sx n="82" d="100"/>
          <a:sy n="82" d="100"/>
        </p:scale>
        <p:origin x="3078" y="84"/>
      </p:cViewPr>
      <p:guideLst>
        <p:guide pos="2160"/>
        <p:guide orient="horz"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6727D22-D115-4CF2-BE84-ED8A12B36F7E}" type="datetimeFigureOut">
              <a:rPr lang="ru-RU" smtClean="0"/>
              <a:t>01.09.2026</a:t>
            </a:fld>
            <a:endParaRPr lang="ru-RU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8136092-2EDF-47BF-99B1-B87430F95B7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030565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25.svg"/><Relationship Id="rId18" Type="http://schemas.openxmlformats.org/officeDocument/2006/relationships/image" Target="../media/image9.png"/><Relationship Id="rId26" Type="http://schemas.openxmlformats.org/officeDocument/2006/relationships/image" Target="../media/image13.png"/><Relationship Id="rId3" Type="http://schemas.openxmlformats.org/officeDocument/2006/relationships/image" Target="../media/image26.svg"/><Relationship Id="rId21" Type="http://schemas.openxmlformats.org/officeDocument/2006/relationships/image" Target="../media/image207.svg"/><Relationship Id="rId7" Type="http://schemas.openxmlformats.org/officeDocument/2006/relationships/image" Target="../media/image68.svg"/><Relationship Id="rId12" Type="http://schemas.openxmlformats.org/officeDocument/2006/relationships/image" Target="../media/image6.png"/><Relationship Id="rId17" Type="http://schemas.openxmlformats.org/officeDocument/2006/relationships/image" Target="../media/image169.svg"/><Relationship Id="rId25" Type="http://schemas.openxmlformats.org/officeDocument/2006/relationships/image" Target="../media/image2410.svg"/><Relationship Id="rId2" Type="http://schemas.openxmlformats.org/officeDocument/2006/relationships/image" Target="../media/image1.png"/><Relationship Id="rId16" Type="http://schemas.openxmlformats.org/officeDocument/2006/relationships/image" Target="../media/image8.png"/><Relationship Id="rId20" Type="http://schemas.openxmlformats.org/officeDocument/2006/relationships/image" Target="../media/image10.png"/><Relationship Id="rId29" Type="http://schemas.openxmlformats.org/officeDocument/2006/relationships/image" Target="../media/image2811.sv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11" Type="http://schemas.openxmlformats.org/officeDocument/2006/relationships/image" Target="../media/image1012.svg"/><Relationship Id="rId24" Type="http://schemas.openxmlformats.org/officeDocument/2006/relationships/image" Target="../media/image12.png"/><Relationship Id="rId5" Type="http://schemas.openxmlformats.org/officeDocument/2006/relationships/image" Target="../media/image413.svg"/><Relationship Id="rId15" Type="http://schemas.openxmlformats.org/officeDocument/2006/relationships/image" Target="../media/image1414.svg"/><Relationship Id="rId23" Type="http://schemas.openxmlformats.org/officeDocument/2006/relationships/image" Target="../media/image2215.svg"/><Relationship Id="rId28" Type="http://schemas.openxmlformats.org/officeDocument/2006/relationships/image" Target="../media/image14.png"/><Relationship Id="rId10" Type="http://schemas.openxmlformats.org/officeDocument/2006/relationships/image" Target="../media/image5.png"/><Relationship Id="rId19" Type="http://schemas.openxmlformats.org/officeDocument/2006/relationships/image" Target="../media/image1816.svg"/><Relationship Id="rId4" Type="http://schemas.openxmlformats.org/officeDocument/2006/relationships/image" Target="../media/image2.png"/><Relationship Id="rId9" Type="http://schemas.openxmlformats.org/officeDocument/2006/relationships/image" Target="../media/image817.svg"/><Relationship Id="rId14" Type="http://schemas.openxmlformats.org/officeDocument/2006/relationships/image" Target="../media/image7.png"/><Relationship Id="rId22" Type="http://schemas.openxmlformats.org/officeDocument/2006/relationships/image" Target="../media/image11.png"/><Relationship Id="rId27" Type="http://schemas.openxmlformats.org/officeDocument/2006/relationships/image" Target="../media/image2618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raphic 65">
            <a:extLst>
              <a:ext uri="{FF2B5EF4-FFF2-40B4-BE49-F238E27FC236}">
                <a16:creationId xmlns:a16="http://schemas.microsoft.com/office/drawing/2014/main" id="{90B14DE5-DA3D-4674-BF58-3926C8A9DD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V="1">
            <a:off x="5123375" y="6751033"/>
            <a:ext cx="1483200" cy="2142400"/>
          </a:xfrm>
          <a:prstGeom prst="rect">
            <a:avLst/>
          </a:prstGeom>
        </p:spPr>
      </p:pic>
      <p:pic>
        <p:nvPicPr>
          <p:cNvPr id="67" name="Graphic 66">
            <a:extLst>
              <a:ext uri="{FF2B5EF4-FFF2-40B4-BE49-F238E27FC236}">
                <a16:creationId xmlns:a16="http://schemas.microsoft.com/office/drawing/2014/main" id="{F519C58A-42C2-4EFF-90E4-9A2251618C3B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=""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V="1">
            <a:off x="3495279" y="6751033"/>
            <a:ext cx="1483200" cy="2142400"/>
          </a:xfrm>
          <a:prstGeom prst="rect">
            <a:avLst/>
          </a:prstGeom>
        </p:spPr>
      </p:pic>
      <p:pic>
        <p:nvPicPr>
          <p:cNvPr id="68" name="Graphic 67">
            <a:extLst>
              <a:ext uri="{FF2B5EF4-FFF2-40B4-BE49-F238E27FC236}">
                <a16:creationId xmlns:a16="http://schemas.microsoft.com/office/drawing/2014/main" id="{82AA0ABF-C12D-46ED-83CE-47F37AC0A87A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=""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V="1">
            <a:off x="1867182" y="6751033"/>
            <a:ext cx="1483200" cy="2142400"/>
          </a:xfrm>
          <a:prstGeom prst="rect">
            <a:avLst/>
          </a:prstGeom>
        </p:spPr>
      </p:pic>
      <p:pic>
        <p:nvPicPr>
          <p:cNvPr id="69" name="Graphic 68">
            <a:extLst>
              <a:ext uri="{FF2B5EF4-FFF2-40B4-BE49-F238E27FC236}">
                <a16:creationId xmlns:a16="http://schemas.microsoft.com/office/drawing/2014/main" id="{9E510651-FA50-4A92-BA3E-CE76CFE11ABD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flipV="1">
            <a:off x="239085" y="6751033"/>
            <a:ext cx="1483200" cy="21424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F6C9B6F4-3A93-4DCA-A42A-46222720EF98}"/>
              </a:ext>
            </a:extLst>
          </p:cNvPr>
          <p:cNvPicPr>
            <a:picLocks noChangeAspect="1"/>
          </p:cNvPicPr>
          <p:nvPr userDrawn="1"/>
        </p:nvPicPr>
        <p:blipFill>
          <a:blip r:embed="rId10">
            <a:extLst>
              <a:ext uri="{96DAC541-7B7A-43D3-8B79-37D633B846F1}">
                <asvg:svgBlip xmlns=""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126322" y="1351383"/>
            <a:ext cx="1483200" cy="21424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7FB68798-4EF5-491D-BDC4-288D15D2E318}"/>
              </a:ext>
            </a:extLst>
          </p:cNvPr>
          <p:cNvPicPr>
            <a:picLocks noChangeAspect="1"/>
          </p:cNvPicPr>
          <p:nvPr userDrawn="1"/>
        </p:nvPicPr>
        <p:blipFill>
          <a:blip r:embed="rId12">
            <a:extLst>
              <a:ext uri="{96DAC541-7B7A-43D3-8B79-37D633B846F1}">
                <asvg:svgBlip xmlns=""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3498226" y="1351383"/>
            <a:ext cx="1483200" cy="2142400"/>
          </a:xfrm>
          <a:prstGeom prst="rect">
            <a:avLst/>
          </a:prstGeom>
        </p:spPr>
      </p:pic>
      <p:pic>
        <p:nvPicPr>
          <p:cNvPr id="55" name="Graphic 54">
            <a:extLst>
              <a:ext uri="{FF2B5EF4-FFF2-40B4-BE49-F238E27FC236}">
                <a16:creationId xmlns:a16="http://schemas.microsoft.com/office/drawing/2014/main" id="{B4E84C11-C343-4347-A2E3-0B7555BB6422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=""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870129" y="1351383"/>
            <a:ext cx="1483200" cy="2142400"/>
          </a:xfrm>
          <a:prstGeom prst="rect">
            <a:avLst/>
          </a:prstGeom>
        </p:spPr>
      </p:pic>
      <p:pic>
        <p:nvPicPr>
          <p:cNvPr id="53" name="Graphic 52">
            <a:extLst>
              <a:ext uri="{FF2B5EF4-FFF2-40B4-BE49-F238E27FC236}">
                <a16:creationId xmlns:a16="http://schemas.microsoft.com/office/drawing/2014/main" id="{D4AA3417-388D-4F52-A85A-B359D84DCD79}"/>
              </a:ext>
            </a:extLst>
          </p:cNvPr>
          <p:cNvPicPr>
            <a:picLocks noChangeAspect="1"/>
          </p:cNvPicPr>
          <p:nvPr userDrawn="1"/>
        </p:nvPicPr>
        <p:blipFill>
          <a:blip r:embed="rId16">
            <a:extLst>
              <a:ext uri="{96DAC541-7B7A-43D3-8B79-37D633B846F1}">
                <asvg:svgBlip xmlns=""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242032" y="1351383"/>
            <a:ext cx="1483200" cy="2142400"/>
          </a:xfrm>
          <a:prstGeom prst="rect">
            <a:avLst/>
          </a:prstGeom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D1B1C02E-9F07-4E40-BE13-F802E6138A66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=""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708660" y="3321109"/>
            <a:ext cx="5658712" cy="3666744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D8D41EC6-1A3C-43A4-A1A5-C4D0F47ADF66}"/>
              </a:ext>
            </a:extLst>
          </p:cNvPr>
          <p:cNvPicPr>
            <a:picLocks noChangeAspect="1"/>
          </p:cNvPicPr>
          <p:nvPr userDrawn="1"/>
        </p:nvPicPr>
        <p:blipFill>
          <a:blip r:embed="rId20">
            <a:extLst>
              <a:ext uri="{96DAC541-7B7A-43D3-8B79-37D633B846F1}">
                <asvg:svgBlip xmlns="" xmlns:asvg="http://schemas.microsoft.com/office/drawing/2016/SVG/main" r:embed="rId21"/>
              </a:ext>
            </a:extLst>
          </a:blip>
          <a:stretch>
            <a:fillRect/>
          </a:stretch>
        </p:blipFill>
        <p:spPr>
          <a:xfrm>
            <a:off x="2084832" y="3763929"/>
            <a:ext cx="2688336" cy="2688336"/>
          </a:xfrm>
          <a:prstGeom prst="rect">
            <a:avLst/>
          </a:prstGeom>
        </p:spPr>
      </p:pic>
      <p:pic>
        <p:nvPicPr>
          <p:cNvPr id="56" name="Graphic 55">
            <a:extLst>
              <a:ext uri="{FF2B5EF4-FFF2-40B4-BE49-F238E27FC236}">
                <a16:creationId xmlns:a16="http://schemas.microsoft.com/office/drawing/2014/main" id="{56C7FDEA-6D60-408B-BB92-E0FB7E8FAE5B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96DAC541-7B7A-43D3-8B79-37D633B846F1}">
                <asvg:svgBlip xmlns=""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2221200" y="3907603"/>
            <a:ext cx="2415600" cy="2415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3643133D-031F-4AB9-8E35-810217F817BA}"/>
              </a:ext>
            </a:extLst>
          </p:cNvPr>
          <p:cNvPicPr>
            <a:picLocks noChangeAspect="1"/>
          </p:cNvPicPr>
          <p:nvPr userDrawn="1"/>
        </p:nvPicPr>
        <p:blipFill>
          <a:blip r:embed="rId24">
            <a:extLst>
              <a:ext uri="{96DAC541-7B7A-43D3-8B79-37D633B846F1}">
                <asvg:svgBlip xmlns="" xmlns:asvg="http://schemas.microsoft.com/office/drawing/2016/SVG/main" r:embed="rId25"/>
              </a:ext>
            </a:extLst>
          </a:blip>
          <a:stretch>
            <a:fillRect/>
          </a:stretch>
        </p:blipFill>
        <p:spPr>
          <a:xfrm>
            <a:off x="248477" y="251678"/>
            <a:ext cx="6361045" cy="877824"/>
          </a:xfrm>
          <a:prstGeom prst="rect">
            <a:avLst/>
          </a:prstGeom>
        </p:spPr>
      </p:pic>
      <p:pic>
        <p:nvPicPr>
          <p:cNvPr id="5" name="Graphic 4">
            <a:extLst>
              <a:ext uri="{FF2B5EF4-FFF2-40B4-BE49-F238E27FC236}">
                <a16:creationId xmlns:a16="http://schemas.microsoft.com/office/drawing/2014/main" id="{CAD03BDB-FEE2-49F5-A811-E7AE127D7B18}"/>
              </a:ext>
            </a:extLst>
          </p:cNvPr>
          <p:cNvPicPr>
            <a:picLocks noChangeAspect="1"/>
          </p:cNvPicPr>
          <p:nvPr userDrawn="1"/>
        </p:nvPicPr>
        <p:blipFill>
          <a:blip r:embed="rId26">
            <a:extLst>
              <a:ext uri="{96DAC541-7B7A-43D3-8B79-37D633B846F1}">
                <asvg:svgBlip xmlns="" xmlns:asvg="http://schemas.microsoft.com/office/drawing/2016/SVG/main" r:embed="rId27"/>
              </a:ext>
            </a:extLst>
          </a:blip>
          <a:stretch>
            <a:fillRect/>
          </a:stretch>
        </p:blipFill>
        <p:spPr>
          <a:xfrm>
            <a:off x="1175604" y="251678"/>
            <a:ext cx="38013" cy="886968"/>
          </a:xfrm>
          <a:prstGeom prst="rect">
            <a:avLst/>
          </a:prstGeom>
        </p:spPr>
      </p:pic>
      <p:pic>
        <p:nvPicPr>
          <p:cNvPr id="70" name="Graphic 69">
            <a:extLst>
              <a:ext uri="{FF2B5EF4-FFF2-40B4-BE49-F238E27FC236}">
                <a16:creationId xmlns:a16="http://schemas.microsoft.com/office/drawing/2014/main" id="{3EB0F26B-EF67-45AE-B9D7-F16CE8D7600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53048" y="2089300"/>
            <a:ext cx="1472184" cy="12691"/>
          </a:xfrm>
          <a:prstGeom prst="rect">
            <a:avLst/>
          </a:prstGeom>
        </p:spPr>
      </p:pic>
      <p:pic>
        <p:nvPicPr>
          <p:cNvPr id="72" name="Graphic 71">
            <a:extLst>
              <a:ext uri="{FF2B5EF4-FFF2-40B4-BE49-F238E27FC236}">
                <a16:creationId xmlns:a16="http://schemas.microsoft.com/office/drawing/2014/main" id="{47995016-D4D8-4808-8CD3-32F79B0239A5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83210" y="2089300"/>
            <a:ext cx="1472184" cy="12691"/>
          </a:xfrm>
          <a:prstGeom prst="rect">
            <a:avLst/>
          </a:prstGeom>
        </p:spPr>
      </p:pic>
      <p:pic>
        <p:nvPicPr>
          <p:cNvPr id="73" name="Graphic 72">
            <a:extLst>
              <a:ext uri="{FF2B5EF4-FFF2-40B4-BE49-F238E27FC236}">
                <a16:creationId xmlns:a16="http://schemas.microsoft.com/office/drawing/2014/main" id="{EE35787E-99B0-40C6-9105-C83783287C85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508800" y="2089300"/>
            <a:ext cx="1472184" cy="12691"/>
          </a:xfrm>
          <a:prstGeom prst="rect">
            <a:avLst/>
          </a:prstGeom>
        </p:spPr>
      </p:pic>
      <p:pic>
        <p:nvPicPr>
          <p:cNvPr id="74" name="Graphic 73">
            <a:extLst>
              <a:ext uri="{FF2B5EF4-FFF2-40B4-BE49-F238E27FC236}">
                <a16:creationId xmlns:a16="http://schemas.microsoft.com/office/drawing/2014/main" id="{54E4CDFC-F54D-4B24-A397-95EED4412D74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134391" y="2089300"/>
            <a:ext cx="1472184" cy="12691"/>
          </a:xfrm>
          <a:prstGeom prst="rect">
            <a:avLst/>
          </a:prstGeom>
        </p:spPr>
      </p:pic>
      <p:pic>
        <p:nvPicPr>
          <p:cNvPr id="76" name="Graphic 75">
            <a:extLst>
              <a:ext uri="{FF2B5EF4-FFF2-40B4-BE49-F238E27FC236}">
                <a16:creationId xmlns:a16="http://schemas.microsoft.com/office/drawing/2014/main" id="{2C796C20-C435-47D1-A39F-36774906D44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259492" y="8143121"/>
            <a:ext cx="1472184" cy="12691"/>
          </a:xfrm>
          <a:prstGeom prst="rect">
            <a:avLst/>
          </a:prstGeom>
        </p:spPr>
      </p:pic>
      <p:pic>
        <p:nvPicPr>
          <p:cNvPr id="77" name="Graphic 76">
            <a:extLst>
              <a:ext uri="{FF2B5EF4-FFF2-40B4-BE49-F238E27FC236}">
                <a16:creationId xmlns:a16="http://schemas.microsoft.com/office/drawing/2014/main" id="{CC37E82C-07E7-4BD1-87B9-433A58C888EF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1884458" y="8143121"/>
            <a:ext cx="1472184" cy="12691"/>
          </a:xfrm>
          <a:prstGeom prst="rect">
            <a:avLst/>
          </a:prstGeom>
        </p:spPr>
      </p:pic>
      <p:pic>
        <p:nvPicPr>
          <p:cNvPr id="78" name="Graphic 77">
            <a:extLst>
              <a:ext uri="{FF2B5EF4-FFF2-40B4-BE49-F238E27FC236}">
                <a16:creationId xmlns:a16="http://schemas.microsoft.com/office/drawing/2014/main" id="{84AEA474-6D1D-4F34-A07A-9A080818AFFD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3509424" y="8143121"/>
            <a:ext cx="1472184" cy="12691"/>
          </a:xfrm>
          <a:prstGeom prst="rect">
            <a:avLst/>
          </a:prstGeom>
        </p:spPr>
      </p:pic>
      <p:pic>
        <p:nvPicPr>
          <p:cNvPr id="79" name="Graphic 78">
            <a:extLst>
              <a:ext uri="{FF2B5EF4-FFF2-40B4-BE49-F238E27FC236}">
                <a16:creationId xmlns:a16="http://schemas.microsoft.com/office/drawing/2014/main" id="{D5CF3E23-E5D2-4FB2-B1D6-C5C92BC809F7}"/>
              </a:ext>
            </a:extLst>
          </p:cNvPr>
          <p:cNvPicPr>
            <a:picLocks noChangeAspect="1"/>
          </p:cNvPicPr>
          <p:nvPr userDrawn="1"/>
        </p:nvPicPr>
        <p:blipFill>
          <a:blip r:embed="rId28">
            <a:extLst>
              <a:ext uri="{96DAC541-7B7A-43D3-8B79-37D633B846F1}">
                <asvg:svgBlip xmlns="" xmlns:asvg="http://schemas.microsoft.com/office/drawing/2016/SVG/main" r:embed="rId29"/>
              </a:ext>
            </a:extLst>
          </a:blip>
          <a:stretch>
            <a:fillRect/>
          </a:stretch>
        </p:blipFill>
        <p:spPr>
          <a:xfrm>
            <a:off x="5134391" y="8143121"/>
            <a:ext cx="1472184" cy="12691"/>
          </a:xfrm>
          <a:prstGeom prst="rect">
            <a:avLst/>
          </a:prstGeom>
        </p:spPr>
      </p:pic>
      <p:sp>
        <p:nvSpPr>
          <p:cNvPr id="83" name="Title 82">
            <a:extLst>
              <a:ext uri="{FF2B5EF4-FFF2-40B4-BE49-F238E27FC236}">
                <a16:creationId xmlns:a16="http://schemas.microsoft.com/office/drawing/2014/main" id="{B5AE010A-EACD-440E-AC17-9004D712CB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396907" y="278293"/>
            <a:ext cx="5191768" cy="889458"/>
          </a:xfrm>
        </p:spPr>
        <p:txBody>
          <a:bodyPr lIns="0" tIns="0" rIns="0" bIns="0">
            <a:noAutofit/>
          </a:bodyPr>
          <a:lstStyle>
            <a:lvl1pPr>
              <a:defRPr sz="5500" b="1">
                <a:solidFill>
                  <a:srgbClr val="105A46"/>
                </a:solidFill>
              </a:defRPr>
            </a:lvl1pPr>
          </a:lstStyle>
          <a:p>
            <a:r>
              <a:rPr lang="en-US" dirty="0"/>
              <a:t>SAVE MONEY</a:t>
            </a:r>
            <a:endParaRPr lang="ru-RU" dirty="0"/>
          </a:p>
        </p:txBody>
      </p:sp>
      <p:sp>
        <p:nvSpPr>
          <p:cNvPr id="86" name="Text Placeholder 85">
            <a:extLst>
              <a:ext uri="{FF2B5EF4-FFF2-40B4-BE49-F238E27FC236}">
                <a16:creationId xmlns:a16="http://schemas.microsoft.com/office/drawing/2014/main" id="{0AD73A12-94F1-4703-97C7-FD47449AAA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408209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87" name="Text Placeholder 85">
            <a:extLst>
              <a:ext uri="{FF2B5EF4-FFF2-40B4-BE49-F238E27FC236}">
                <a16:creationId xmlns:a16="http://schemas.microsoft.com/office/drawing/2014/main" id="{7B4ECFC7-29BF-4BDC-BB76-B9AF9F9359E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289550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8" name="Text Placeholder 85">
            <a:extLst>
              <a:ext uri="{FF2B5EF4-FFF2-40B4-BE49-F238E27FC236}">
                <a16:creationId xmlns:a16="http://schemas.microsoft.com/office/drawing/2014/main" id="{EFB943BD-1D3A-4EE2-A63D-3C5C2B531EA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035323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9" name="Text Placeholder 85">
            <a:extLst>
              <a:ext uri="{FF2B5EF4-FFF2-40B4-BE49-F238E27FC236}">
                <a16:creationId xmlns:a16="http://schemas.microsoft.com/office/drawing/2014/main" id="{323428F7-951E-4CF8-8B74-3ECD1B3BCD8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662437" y="1412514"/>
            <a:ext cx="1174750" cy="633887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0" name="Text Placeholder 85">
            <a:extLst>
              <a:ext uri="{FF2B5EF4-FFF2-40B4-BE49-F238E27FC236}">
                <a16:creationId xmlns:a16="http://schemas.microsoft.com/office/drawing/2014/main" id="{B2E76416-7D8D-4677-8085-9B92E21A87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08209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1" name="Text Placeholder 85">
            <a:extLst>
              <a:ext uri="{FF2B5EF4-FFF2-40B4-BE49-F238E27FC236}">
                <a16:creationId xmlns:a16="http://schemas.microsoft.com/office/drawing/2014/main" id="{6A62EDE6-A234-48FA-845B-EF410E9C549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289550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2" name="Text Placeholder 85">
            <a:extLst>
              <a:ext uri="{FF2B5EF4-FFF2-40B4-BE49-F238E27FC236}">
                <a16:creationId xmlns:a16="http://schemas.microsoft.com/office/drawing/2014/main" id="{E1DD0CE4-601F-414D-8E56-61DA84EB7D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035323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93" name="Text Placeholder 85">
            <a:extLst>
              <a:ext uri="{FF2B5EF4-FFF2-40B4-BE49-F238E27FC236}">
                <a16:creationId xmlns:a16="http://schemas.microsoft.com/office/drawing/2014/main" id="{BC27ED56-2E02-4ABC-A4FB-BCFC447DEFD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662437" y="8200238"/>
            <a:ext cx="1174750" cy="633600"/>
          </a:xfrm>
        </p:spPr>
        <p:txBody>
          <a:bodyPr lIns="0" tIns="0" rIns="0" bIns="0" anchor="ctr" anchorCtr="0">
            <a:noAutofit/>
          </a:bodyPr>
          <a:lstStyle>
            <a:lvl1pPr marL="0" indent="0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4" name="Text Placeholder 85">
            <a:extLst>
              <a:ext uri="{FF2B5EF4-FFF2-40B4-BE49-F238E27FC236}">
                <a16:creationId xmlns:a16="http://schemas.microsoft.com/office/drawing/2014/main" id="{73A5BBB8-A715-40B2-9039-A2FFED2EDADC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48473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2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FOOD</a:t>
            </a:r>
          </a:p>
        </p:txBody>
      </p:sp>
      <p:sp>
        <p:nvSpPr>
          <p:cNvPr id="95" name="Text Placeholder 85">
            <a:extLst>
              <a:ext uri="{FF2B5EF4-FFF2-40B4-BE49-F238E27FC236}">
                <a16:creationId xmlns:a16="http://schemas.microsoft.com/office/drawing/2014/main" id="{A7434300-ECE1-491F-B604-D20F99F4B74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129814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5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HEALTH</a:t>
            </a:r>
          </a:p>
        </p:txBody>
      </p:sp>
      <p:sp>
        <p:nvSpPr>
          <p:cNvPr id="96" name="Text Placeholder 85">
            <a:extLst>
              <a:ext uri="{FF2B5EF4-FFF2-40B4-BE49-F238E27FC236}">
                <a16:creationId xmlns:a16="http://schemas.microsoft.com/office/drawing/2014/main" id="{313E782D-6914-4FCB-9365-C17D54EC564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875587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3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CAR</a:t>
            </a:r>
          </a:p>
        </p:txBody>
      </p:sp>
      <p:sp>
        <p:nvSpPr>
          <p:cNvPr id="97" name="Text Placeholder 85">
            <a:extLst>
              <a:ext uri="{FF2B5EF4-FFF2-40B4-BE49-F238E27FC236}">
                <a16:creationId xmlns:a16="http://schemas.microsoft.com/office/drawing/2014/main" id="{7E1859DC-708F-42EE-A251-AC9E306F586A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502701" y="2100758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4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HOUSE</a:t>
            </a:r>
          </a:p>
        </p:txBody>
      </p:sp>
      <p:sp>
        <p:nvSpPr>
          <p:cNvPr id="98" name="Text Placeholder 85">
            <a:extLst>
              <a:ext uri="{FF2B5EF4-FFF2-40B4-BE49-F238E27FC236}">
                <a16:creationId xmlns:a16="http://schemas.microsoft.com/office/drawing/2014/main" id="{9997C069-92D8-49B8-B0C5-F6218F5EAA4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48473" y="7731933"/>
            <a:ext cx="1477445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accent6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PHONE</a:t>
            </a:r>
          </a:p>
        </p:txBody>
      </p:sp>
      <p:sp>
        <p:nvSpPr>
          <p:cNvPr id="99" name="Text Placeholder 85">
            <a:extLst>
              <a:ext uri="{FF2B5EF4-FFF2-40B4-BE49-F238E27FC236}">
                <a16:creationId xmlns:a16="http://schemas.microsoft.com/office/drawing/2014/main" id="{97C4DC24-F704-41E4-89E3-9CAE2B89418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129814" y="7731933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bg2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SHOPPING</a:t>
            </a:r>
          </a:p>
        </p:txBody>
      </p:sp>
      <p:sp>
        <p:nvSpPr>
          <p:cNvPr id="100" name="Text Placeholder 85">
            <a:extLst>
              <a:ext uri="{FF2B5EF4-FFF2-40B4-BE49-F238E27FC236}">
                <a16:creationId xmlns:a16="http://schemas.microsoft.com/office/drawing/2014/main" id="{12183DE9-8DA4-4F5F-B7F0-8AD42E8696D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69606" y="7731933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tx2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CREDITS</a:t>
            </a:r>
          </a:p>
        </p:txBody>
      </p:sp>
      <p:sp>
        <p:nvSpPr>
          <p:cNvPr id="101" name="Text Placeholder 85">
            <a:extLst>
              <a:ext uri="{FF2B5EF4-FFF2-40B4-BE49-F238E27FC236}">
                <a16:creationId xmlns:a16="http://schemas.microsoft.com/office/drawing/2014/main" id="{EEBCEA7E-7C4E-4A62-ACA4-F1D7BEDBBE14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3496491" y="7731933"/>
            <a:ext cx="1483200" cy="4160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chemeClr val="tx1">
                    <a:lumMod val="75000"/>
                  </a:schemeClr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TAXES</a:t>
            </a:r>
          </a:p>
        </p:txBody>
      </p:sp>
      <p:sp>
        <p:nvSpPr>
          <p:cNvPr id="107" name="Text Placeholder 85">
            <a:extLst>
              <a:ext uri="{FF2B5EF4-FFF2-40B4-BE49-F238E27FC236}">
                <a16:creationId xmlns:a16="http://schemas.microsoft.com/office/drawing/2014/main" id="{87B2A277-9AB7-40AD-A27E-3FE3EF51FAB3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2635682" y="5262498"/>
            <a:ext cx="1586637" cy="633600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900">
                <a:solidFill>
                  <a:srgbClr val="1A1A1A"/>
                </a:solidFill>
                <a:latin typeface="+mn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108" name="Text Placeholder 85">
            <a:extLst>
              <a:ext uri="{FF2B5EF4-FFF2-40B4-BE49-F238E27FC236}">
                <a16:creationId xmlns:a16="http://schemas.microsoft.com/office/drawing/2014/main" id="{4498D6A6-0661-4FA5-BECE-0C362D1D4C2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506456" y="4963730"/>
            <a:ext cx="1845089" cy="299064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sz="1800" b="1">
                <a:solidFill>
                  <a:srgbClr val="105A46"/>
                </a:solidFill>
                <a:latin typeface="+mj-lt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YOUR SAVINGS</a:t>
            </a:r>
          </a:p>
        </p:txBody>
      </p:sp>
      <p:sp>
        <p:nvSpPr>
          <p:cNvPr id="110" name="Picture Placeholder 109">
            <a:extLst>
              <a:ext uri="{FF2B5EF4-FFF2-40B4-BE49-F238E27FC236}">
                <a16:creationId xmlns:a16="http://schemas.microsoft.com/office/drawing/2014/main" id="{06083CEF-ECD1-4365-AB24-1D824EFEB0FC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39222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111" name="Picture Placeholder 109">
            <a:extLst>
              <a:ext uri="{FF2B5EF4-FFF2-40B4-BE49-F238E27FC236}">
                <a16:creationId xmlns:a16="http://schemas.microsoft.com/office/drawing/2014/main" id="{85018C4A-F08C-4F16-B90A-46776FF3E45B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2257329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2" name="Picture Placeholder 109">
            <a:extLst>
              <a:ext uri="{FF2B5EF4-FFF2-40B4-BE49-F238E27FC236}">
                <a16:creationId xmlns:a16="http://schemas.microsoft.com/office/drawing/2014/main" id="{B84B31EE-1F0D-4395-95C9-C9868F84319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75436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3" name="Picture Placeholder 109">
            <a:extLst>
              <a:ext uri="{FF2B5EF4-FFF2-40B4-BE49-F238E27FC236}">
                <a16:creationId xmlns:a16="http://schemas.microsoft.com/office/drawing/2014/main" id="{2DB88BB7-5150-4EFE-B70B-25624E3577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5493543" y="2471218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4" name="Picture Placeholder 109">
            <a:extLst>
              <a:ext uri="{FF2B5EF4-FFF2-40B4-BE49-F238E27FC236}">
                <a16:creationId xmlns:a16="http://schemas.microsoft.com/office/drawing/2014/main" id="{9E569632-68D6-4361-A151-463135D4D907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39222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  <p:sp>
        <p:nvSpPr>
          <p:cNvPr id="115" name="Picture Placeholder 109">
            <a:extLst>
              <a:ext uri="{FF2B5EF4-FFF2-40B4-BE49-F238E27FC236}">
                <a16:creationId xmlns:a16="http://schemas.microsoft.com/office/drawing/2014/main" id="{134D31B6-DB70-45DB-8B41-2452E78771D9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2257329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6" name="Picture Placeholder 109">
            <a:extLst>
              <a:ext uri="{FF2B5EF4-FFF2-40B4-BE49-F238E27FC236}">
                <a16:creationId xmlns:a16="http://schemas.microsoft.com/office/drawing/2014/main" id="{1876A071-8A78-485C-B7B6-BE2DA1B6BC4D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3875436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17" name="Picture Placeholder 109">
            <a:extLst>
              <a:ext uri="{FF2B5EF4-FFF2-40B4-BE49-F238E27FC236}">
                <a16:creationId xmlns:a16="http://schemas.microsoft.com/office/drawing/2014/main" id="{DDE92D22-D301-4319-9160-33D66BFE436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5493543" y="6978776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ru-RU" dirty="0"/>
          </a:p>
        </p:txBody>
      </p:sp>
      <p:sp>
        <p:nvSpPr>
          <p:cNvPr id="124" name="Text Placeholder 85">
            <a:extLst>
              <a:ext uri="{FF2B5EF4-FFF2-40B4-BE49-F238E27FC236}">
                <a16:creationId xmlns:a16="http://schemas.microsoft.com/office/drawing/2014/main" id="{A40A1A0C-6733-452E-8FCB-D325D91C7CB8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 rot="16200000">
            <a:off x="343575" y="317244"/>
            <a:ext cx="813983" cy="746691"/>
          </a:xfrm>
        </p:spPr>
        <p:txBody>
          <a:bodyPr lIns="0" tIns="0" rIns="0" bIns="0" anchor="ctr" anchorCtr="0">
            <a:noAutofit/>
          </a:bodyPr>
          <a:lstStyle>
            <a:lvl1pPr marL="0" indent="0" algn="ctr">
              <a:buNone/>
              <a:defRPr lang="en-US" sz="2300" b="1" kern="1200" dirty="0" smtClean="0">
                <a:solidFill>
                  <a:schemeClr val="bg1"/>
                </a:solidFill>
                <a:latin typeface="+mn-lt"/>
                <a:ea typeface="+mj-ea"/>
                <a:cs typeface="+mj-cs"/>
              </a:defRPr>
            </a:lvl1pPr>
            <a:lvl2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2pPr>
            <a:lvl3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3pPr>
            <a:lvl4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4pPr>
            <a:lvl5pPr>
              <a:defRPr sz="900">
                <a:solidFill>
                  <a:schemeClr val="bg2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HOW</a:t>
            </a:r>
            <a:br>
              <a:rPr lang="en-US" dirty="0"/>
            </a:br>
            <a:r>
              <a:rPr lang="en-US" dirty="0"/>
              <a:t>TO</a:t>
            </a:r>
          </a:p>
        </p:txBody>
      </p:sp>
      <p:sp>
        <p:nvSpPr>
          <p:cNvPr id="125" name="Picture Placeholder 109">
            <a:extLst>
              <a:ext uri="{FF2B5EF4-FFF2-40B4-BE49-F238E27FC236}">
                <a16:creationId xmlns:a16="http://schemas.microsoft.com/office/drawing/2014/main" id="{508071EB-230E-46A4-80EF-3A63549DF028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3045619" y="4138051"/>
            <a:ext cx="766763" cy="766762"/>
          </a:xfrm>
        </p:spPr>
        <p:txBody>
          <a:bodyPr anchor="ctr" anchorCtr="0">
            <a:noAutofit/>
          </a:bodyPr>
          <a:lstStyle>
            <a:lvl1pPr marL="0" indent="0" algn="ctr">
              <a:buNone/>
              <a:defRPr sz="1200">
                <a:solidFill>
                  <a:srgbClr val="1A1A1A"/>
                </a:solidFill>
              </a:defRPr>
            </a:lvl1pPr>
          </a:lstStyle>
          <a:p>
            <a:r>
              <a:rPr lang="en-US" dirty="0"/>
              <a:t>Click icon to add picture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1605771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880" userDrawn="1">
          <p15:clr>
            <a:srgbClr val="FBAE40"/>
          </p15:clr>
        </p15:guide>
        <p15:guide id="3" pos="216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dirty="0"/>
              <a:t>MM.DD.20XX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ADD A FOOTER</a:t>
            </a:r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5BE66-B004-4B62-93B5-6C3A07EE5DEC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27442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hf hdr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10" Type="http://schemas.openxmlformats.org/officeDocument/2006/relationships/image" Target="../media/image16.png"/><Relationship Id="rId9" Type="http://schemas.openxmlformats.org/officeDocument/2006/relationships/image" Target="../media/image362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CCA7A8-ABF8-4130-B205-B5514548D4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 smtClean="0"/>
              <a:t>How are we doing?</a:t>
            </a:r>
            <a:endParaRPr lang="ru-RU" sz="35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90DF30-AB8C-47BC-91D0-4F4C1606AD5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248474" y="1412514"/>
            <a:ext cx="1477444" cy="633887"/>
          </a:xfrm>
        </p:spPr>
        <p:txBody>
          <a:bodyPr/>
          <a:lstStyle/>
          <a:p>
            <a:pPr algn="ctr"/>
            <a:r>
              <a:rPr lang="en-GB" sz="3000" b="1" dirty="0" smtClean="0">
                <a:solidFill>
                  <a:schemeClr val="accent2">
                    <a:lumMod val="75000"/>
                  </a:schemeClr>
                </a:solidFill>
                <a:latin typeface="Bookman Old Style" panose="02050604050505020204" pitchFamily="18" charset="0"/>
              </a:rPr>
              <a:t>9,173</a:t>
            </a:r>
            <a:endParaRPr lang="ru-RU" sz="3000" b="1" dirty="0">
              <a:solidFill>
                <a:schemeClr val="accent2">
                  <a:lumMod val="75000"/>
                </a:schemeClr>
              </a:solidFill>
              <a:latin typeface="Bookman Old Style" panose="02050604050505020204" pitchFamily="18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EC11EC0-2D54-4EA3-A39B-10A154E6A6D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869606" y="1412514"/>
            <a:ext cx="1483199" cy="633887"/>
          </a:xfrm>
        </p:spPr>
        <p:txBody>
          <a:bodyPr/>
          <a:lstStyle/>
          <a:p>
            <a:pPr algn="ctr"/>
            <a:r>
              <a:rPr lang="en-GB" sz="2800" b="1" dirty="0" smtClean="0">
                <a:solidFill>
                  <a:schemeClr val="accent3">
                    <a:lumMod val="75000"/>
                  </a:schemeClr>
                </a:solidFill>
                <a:latin typeface="+mj-lt"/>
              </a:rPr>
              <a:t>10,695</a:t>
            </a:r>
            <a:endParaRPr lang="ru-RU" sz="2800" b="1" dirty="0">
              <a:solidFill>
                <a:schemeClr val="accent3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817A2E57-533F-4FDB-889C-8058C96388A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519704" y="1412514"/>
            <a:ext cx="1459987" cy="633887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4">
                    <a:lumMod val="75000"/>
                  </a:schemeClr>
                </a:solidFill>
                <a:latin typeface="+mj-lt"/>
              </a:rPr>
              <a:t>1,205</a:t>
            </a:r>
            <a:endParaRPr lang="ru-RU" sz="3600" b="1" dirty="0">
              <a:solidFill>
                <a:schemeClr val="accent4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58065-CE3F-4C57-A205-02F581617D2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146591" y="1412514"/>
            <a:ext cx="1442084" cy="633887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accent5">
                    <a:lumMod val="75000"/>
                  </a:schemeClr>
                </a:solidFill>
                <a:latin typeface="+mj-lt"/>
              </a:rPr>
              <a:t>1,893</a:t>
            </a:r>
            <a:endParaRPr lang="ru-RU" sz="3600" b="1" dirty="0">
              <a:solidFill>
                <a:schemeClr val="accent5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D597327B-DAD4-457A-BEF9-25D63F8C2BE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r>
              <a:rPr lang="en-US" dirty="0" smtClean="0"/>
              <a:t>Inbound calls</a:t>
            </a:r>
            <a:endParaRPr lang="ru-RU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96265D20-C5E0-4D0E-B22B-6E3BFDF993DB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/>
        <p:txBody>
          <a:bodyPr/>
          <a:lstStyle/>
          <a:p>
            <a:r>
              <a:rPr lang="en-US" dirty="0" smtClean="0"/>
              <a:t>Script items issued</a:t>
            </a:r>
            <a:endParaRPr lang="ru-RU" dirty="0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312DC2AE-5044-4A23-A165-0742BC31E3AE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/>
        <p:txBody>
          <a:bodyPr/>
          <a:lstStyle/>
          <a:p>
            <a:r>
              <a:rPr lang="en-US" dirty="0" smtClean="0"/>
              <a:t>Telephone consults</a:t>
            </a:r>
            <a:endParaRPr lang="ru-RU" dirty="0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A3BB328-E1AE-49F3-959D-D86A5BB2A89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5129814" y="2100758"/>
            <a:ext cx="1483200" cy="416000"/>
          </a:xfrm>
        </p:spPr>
        <p:txBody>
          <a:bodyPr/>
          <a:lstStyle/>
          <a:p>
            <a:r>
              <a:rPr lang="en-US" sz="1600" dirty="0" smtClean="0"/>
              <a:t>Face to face appointments</a:t>
            </a:r>
            <a:endParaRPr lang="ru-RU" sz="1600" dirty="0"/>
          </a:p>
        </p:txBody>
      </p:sp>
      <p:pic>
        <p:nvPicPr>
          <p:cNvPr id="94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1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5502550" y="2471218"/>
            <a:ext cx="766763" cy="766762"/>
          </a:xfrm>
        </p:spPr>
      </p:pic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6F7E1B58-5238-46CA-84EF-D6F53C63A0DF}"/>
              </a:ext>
            </a:extLst>
          </p:cNvPr>
          <p:cNvSpPr>
            <a:spLocks noGrp="1"/>
          </p:cNvSpPr>
          <p:nvPr>
            <p:ph type="body" sz="quarter" idx="27"/>
          </p:nvPr>
        </p:nvSpPr>
        <p:spPr>
          <a:xfrm>
            <a:off x="2573946" y="4448703"/>
            <a:ext cx="1845089" cy="299064"/>
          </a:xfrm>
        </p:spPr>
        <p:txBody>
          <a:bodyPr/>
          <a:lstStyle/>
          <a:p>
            <a:r>
              <a:rPr lang="en-US" dirty="0" smtClean="0"/>
              <a:t>Month:</a:t>
            </a:r>
            <a:endParaRPr lang="ru-RU" dirty="0"/>
          </a:p>
        </p:txBody>
      </p:sp>
      <p:sp>
        <p:nvSpPr>
          <p:cNvPr id="15" name="Text Placeholder 14">
            <a:extLst>
              <a:ext uri="{FF2B5EF4-FFF2-40B4-BE49-F238E27FC236}">
                <a16:creationId xmlns:a16="http://schemas.microsoft.com/office/drawing/2014/main" id="{6FBC7ACE-41BF-4DD1-82FB-60DBD927CEC3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/>
        <p:txBody>
          <a:bodyPr/>
          <a:lstStyle/>
          <a:p>
            <a:r>
              <a:rPr lang="en-US" dirty="0" smtClean="0"/>
              <a:t>Referrals made</a:t>
            </a:r>
            <a:endParaRPr lang="ru-RU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1311BD64-F862-4C85-8A6B-37D094B46EC2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/>
        <p:txBody>
          <a:bodyPr/>
          <a:lstStyle/>
          <a:p>
            <a:r>
              <a:rPr lang="en-US" dirty="0" smtClean="0"/>
              <a:t>Lab results processed</a:t>
            </a:r>
            <a:endParaRPr lang="ru-RU" dirty="0"/>
          </a:p>
        </p:txBody>
      </p:sp>
      <p:sp>
        <p:nvSpPr>
          <p:cNvPr id="18" name="Text Placeholder 17">
            <a:extLst>
              <a:ext uri="{FF2B5EF4-FFF2-40B4-BE49-F238E27FC236}">
                <a16:creationId xmlns:a16="http://schemas.microsoft.com/office/drawing/2014/main" id="{9F49BD41-5F0B-49E8-AF7C-6FE6299E9CD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/>
        <p:txBody>
          <a:bodyPr/>
          <a:lstStyle/>
          <a:p>
            <a:r>
              <a:rPr lang="en-US" dirty="0" smtClean="0"/>
              <a:t>Letters received</a:t>
            </a:r>
            <a:endParaRPr lang="ru-RU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964837D-B749-47C0-8859-B608F056C11F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/>
        <p:txBody>
          <a:bodyPr/>
          <a:lstStyle/>
          <a:p>
            <a:r>
              <a:rPr lang="en-US" dirty="0" smtClean="0"/>
              <a:t>Registered Patients</a:t>
            </a:r>
            <a:endParaRPr lang="ru-RU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566C738-D968-418F-8856-EF4E76E999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algn="ctr"/>
            <a:r>
              <a:rPr lang="en-GB" sz="3600" b="1" dirty="0" smtClean="0">
                <a:solidFill>
                  <a:schemeClr val="accent6">
                    <a:lumMod val="75000"/>
                  </a:schemeClr>
                </a:solidFill>
                <a:latin typeface="+mj-lt"/>
              </a:rPr>
              <a:t>283</a:t>
            </a:r>
            <a:endParaRPr lang="ru-RU" sz="3600" b="1" dirty="0">
              <a:solidFill>
                <a:schemeClr val="accent6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744FA19-886F-400B-8F4B-304605162AB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69606" y="8200238"/>
            <a:ext cx="1483199" cy="6336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tx2">
                    <a:lumMod val="75000"/>
                  </a:schemeClr>
                </a:solidFill>
                <a:latin typeface="+mj-lt"/>
              </a:rPr>
              <a:t>1,457</a:t>
            </a:r>
            <a:endParaRPr lang="ru-RU" sz="3600" b="1" dirty="0">
              <a:solidFill>
                <a:schemeClr val="tx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5A1FC36-9475-4B00-93FA-42D000222D7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19704" y="8200238"/>
            <a:ext cx="1459987" cy="6336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tx1">
                    <a:lumMod val="75000"/>
                  </a:schemeClr>
                </a:solidFill>
                <a:latin typeface="+mj-lt"/>
              </a:rPr>
              <a:t>1,272</a:t>
            </a:r>
            <a:endParaRPr lang="ru-RU" sz="3600" b="1" dirty="0">
              <a:solidFill>
                <a:schemeClr val="tx1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BE9F4AE-6660-47E7-9A2C-E221974BEFC0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146591" y="8200238"/>
            <a:ext cx="1442084" cy="633600"/>
          </a:xfrm>
        </p:spPr>
        <p:txBody>
          <a:bodyPr/>
          <a:lstStyle/>
          <a:p>
            <a:pPr algn="ctr"/>
            <a:r>
              <a:rPr lang="en-GB" sz="3600" b="1" dirty="0" smtClean="0">
                <a:solidFill>
                  <a:schemeClr val="bg2">
                    <a:lumMod val="75000"/>
                  </a:schemeClr>
                </a:solidFill>
                <a:latin typeface="+mj-lt"/>
              </a:rPr>
              <a:t>7,781</a:t>
            </a:r>
            <a:endParaRPr lang="ru-RU" sz="3600" b="1" dirty="0">
              <a:solidFill>
                <a:schemeClr val="bg2">
                  <a:lumMod val="75000"/>
                </a:schemeClr>
              </a:solidFill>
              <a:latin typeface="+mj-lt"/>
            </a:endParaRPr>
          </a:p>
        </p:txBody>
      </p:sp>
      <p:sp>
        <p:nvSpPr>
          <p:cNvPr id="22" name="Text Placeholder 21"/>
          <p:cNvSpPr>
            <a:spLocks noGrp="1"/>
          </p:cNvSpPr>
          <p:nvPr>
            <p:ph type="body" sz="quarter" idx="26"/>
          </p:nvPr>
        </p:nvSpPr>
        <p:spPr>
          <a:xfrm>
            <a:off x="2257329" y="4788693"/>
            <a:ext cx="2384870" cy="633600"/>
          </a:xfrm>
        </p:spPr>
        <p:txBody>
          <a:bodyPr/>
          <a:lstStyle/>
          <a:p>
            <a:r>
              <a:rPr lang="en-GB" sz="3200" b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Aug</a:t>
            </a:r>
            <a:r>
              <a:rPr lang="en-GB" sz="3200" b="1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 </a:t>
            </a:r>
            <a:r>
              <a:rPr lang="en-GB" sz="3200" b="1" dirty="0" smtClean="0">
                <a:solidFill>
                  <a:schemeClr val="accent1">
                    <a:lumMod val="50000"/>
                  </a:schemeClr>
                </a:solidFill>
                <a:latin typeface="Bookman Old Style" panose="02050604050505020204" pitchFamily="18" charset="0"/>
              </a:rPr>
              <a:t>2026</a:t>
            </a:r>
            <a:endParaRPr lang="en-GB" sz="3200" b="1" dirty="0">
              <a:solidFill>
                <a:schemeClr val="accent1">
                  <a:lumMod val="50000"/>
                </a:schemeClr>
              </a:solidFill>
              <a:latin typeface="Bookman Old Style" panose="02050604050505020204" pitchFamily="18" charset="0"/>
            </a:endParaRPr>
          </a:p>
        </p:txBody>
      </p:sp>
      <p:pic>
        <p:nvPicPr>
          <p:cNvPr id="39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0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0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29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1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28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3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2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4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3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7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4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49" name="Picture Placeholder 93" descr="Heart icon">
            <a:extLst>
              <a:ext uri="{FF2B5EF4-FFF2-40B4-BE49-F238E27FC236}">
                <a16:creationId xmlns:a16="http://schemas.microsoft.com/office/drawing/2014/main" id="{388BEC81-84A7-45CF-BD54-E74EC49E88AA}"/>
              </a:ext>
            </a:extLst>
          </p:cNvPr>
          <p:cNvPicPr>
            <a:picLocks noGrp="1" noChangeAspect="1"/>
          </p:cNvPicPr>
          <p:nvPr>
            <p:ph type="pic" sz="quarter" idx="35"/>
          </p:nvPr>
        </p:nvPicPr>
        <p:blipFill>
          <a:blip r:embed="rId2">
            <a:extLst>
              <a:ext uri="{96DAC541-7B7A-43D3-8B79-37D633B846F1}">
                <asvg:svgBlip xmlns=""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/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08209" y="335270"/>
            <a:ext cx="704964" cy="700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13258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4">
      <a:dk1>
        <a:srgbClr val="F58A1F"/>
      </a:dk1>
      <a:lt1>
        <a:srgbClr val="FFFFFF"/>
      </a:lt1>
      <a:dk2>
        <a:srgbClr val="E1C300"/>
      </a:dk2>
      <a:lt2>
        <a:srgbClr val="E4575E"/>
      </a:lt2>
      <a:accent1>
        <a:srgbClr val="8FD7BE"/>
      </a:accent1>
      <a:accent2>
        <a:srgbClr val="9E84BB"/>
      </a:accent2>
      <a:accent3>
        <a:srgbClr val="6C70C6"/>
      </a:accent3>
      <a:accent4>
        <a:srgbClr val="4D82BF"/>
      </a:accent4>
      <a:accent5>
        <a:srgbClr val="009CC2"/>
      </a:accent5>
      <a:accent6>
        <a:srgbClr val="9BC100"/>
      </a:accent6>
      <a:hlink>
        <a:srgbClr val="000000"/>
      </a:hlink>
      <a:folHlink>
        <a:srgbClr val="000000"/>
      </a:folHlink>
    </a:clrScheme>
    <a:fontScheme name="Custom 7">
      <a:majorFont>
        <a:latin typeface="Bookman Old Style"/>
        <a:ea typeface=""/>
        <a:cs typeface=""/>
      </a:majorFont>
      <a:minorFont>
        <a:latin typeface="Arial Narrow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tf44594937_win32_fixed" id="{B5521646-1D6C-4E66-95A5-D5B2F9ED7BEE}" vid="{7A8A42A9-1DC3-4472-8777-57C3C16924B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37</Words>
  <Application>Microsoft Office PowerPoint</Application>
  <PresentationFormat>On-screen Show (4:3)</PresentationFormat>
  <Paragraphs>19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Arial Narrow</vt:lpstr>
      <vt:lpstr>Bookman Old Style</vt:lpstr>
      <vt:lpstr>Calibri</vt:lpstr>
      <vt:lpstr>Office Theme</vt:lpstr>
      <vt:lpstr>How are we doing?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2021-11-12T00:44:37Z</dcterms:created>
  <dcterms:modified xsi:type="dcterms:W3CDTF">2026-09-01T09:14:23Z</dcterms:modified>
</cp:coreProperties>
</file>