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105A46"/>
    <a:srgbClr val="E4575E"/>
    <a:srgbClr val="F58A1F"/>
    <a:srgbClr val="B94034"/>
    <a:srgbClr val="B65A1F"/>
    <a:srgbClr val="B98200"/>
    <a:srgbClr val="587500"/>
    <a:srgbClr val="44BC92"/>
    <a:srgbClr val="1B5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89" autoAdjust="0"/>
  </p:normalViewPr>
  <p:slideViewPr>
    <p:cSldViewPr snapToGrid="0" showGuides="1">
      <p:cViewPr varScale="1">
        <p:scale>
          <a:sx n="82" d="100"/>
          <a:sy n="82" d="100"/>
        </p:scale>
        <p:origin x="3078" y="102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09.06.2025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5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6.svg"/><Relationship Id="rId21" Type="http://schemas.openxmlformats.org/officeDocument/2006/relationships/image" Target="../media/image207.svg"/><Relationship Id="rId7" Type="http://schemas.openxmlformats.org/officeDocument/2006/relationships/image" Target="../media/image68.svg"/><Relationship Id="rId12" Type="http://schemas.openxmlformats.org/officeDocument/2006/relationships/image" Target="../media/image6.png"/><Relationship Id="rId17" Type="http://schemas.openxmlformats.org/officeDocument/2006/relationships/image" Target="../media/image169.svg"/><Relationship Id="rId25" Type="http://schemas.openxmlformats.org/officeDocument/2006/relationships/image" Target="../media/image2410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11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12.svg"/><Relationship Id="rId24" Type="http://schemas.openxmlformats.org/officeDocument/2006/relationships/image" Target="../media/image12.png"/><Relationship Id="rId5" Type="http://schemas.openxmlformats.org/officeDocument/2006/relationships/image" Target="../media/image413.svg"/><Relationship Id="rId15" Type="http://schemas.openxmlformats.org/officeDocument/2006/relationships/image" Target="../media/image1414.svg"/><Relationship Id="rId23" Type="http://schemas.openxmlformats.org/officeDocument/2006/relationships/image" Target="../media/image2215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16.svg"/><Relationship Id="rId4" Type="http://schemas.openxmlformats.org/officeDocument/2006/relationships/image" Target="../media/image2.png"/><Relationship Id="rId9" Type="http://schemas.openxmlformats.org/officeDocument/2006/relationships/image" Target="../media/image817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1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c 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123375" y="6751033"/>
            <a:ext cx="1483200" cy="2142400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142400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14240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239085" y="6751033"/>
            <a:ext cx="1483200" cy="214240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6322" y="1351383"/>
            <a:ext cx="1483200" cy="21424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8226" y="1351383"/>
            <a:ext cx="1483200" cy="214240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70129" y="1351383"/>
            <a:ext cx="1483200" cy="2142400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2032" y="1351383"/>
            <a:ext cx="1483200" cy="2142400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660" y="3321109"/>
            <a:ext cx="5658712" cy="366674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3048" y="2089300"/>
            <a:ext cx="1472184" cy="12691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3210" y="2089300"/>
            <a:ext cx="1472184" cy="12691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8800" y="2089300"/>
            <a:ext cx="1472184" cy="12691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2089300"/>
            <a:ext cx="1472184" cy="12691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492" y="8143121"/>
            <a:ext cx="1472184" cy="12691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4458" y="8143121"/>
            <a:ext cx="1472184" cy="12691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9424" y="8143121"/>
            <a:ext cx="1472184" cy="12691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8143121"/>
            <a:ext cx="1472184" cy="12691"/>
          </a:xfrm>
          <a:prstGeom prst="rect">
            <a:avLst/>
          </a:prstGeom>
        </p:spPr>
      </p:pic>
      <p:sp>
        <p:nvSpPr>
          <p:cNvPr id="83" name="Titl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>
            <a:noAutofit/>
          </a:bodyPr>
          <a:lstStyle>
            <a:lvl1pPr>
              <a:defRPr sz="5500" b="1">
                <a:solidFill>
                  <a:srgbClr val="105A46"/>
                </a:solidFill>
              </a:defRPr>
            </a:lvl1pPr>
          </a:lstStyle>
          <a:p>
            <a:r>
              <a:rPr lang="en-US" dirty="0"/>
              <a:t>SAVE MONEY</a:t>
            </a:r>
            <a:endParaRPr lang="ru-RU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7" name="Text Placeholder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8" name="Text Placeholder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9" name="Text Placeholder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1" name="Text Placeholder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2" name="Text Placeholder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3" name="Text Placeholder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4" name="Text Placeholder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FOOD</a:t>
            </a:r>
          </a:p>
        </p:txBody>
      </p:sp>
      <p:sp>
        <p:nvSpPr>
          <p:cNvPr id="95" name="Text Placeholder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HEALTH</a:t>
            </a:r>
          </a:p>
        </p:txBody>
      </p:sp>
      <p:sp>
        <p:nvSpPr>
          <p:cNvPr id="96" name="Text Placeholder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CAR</a:t>
            </a:r>
          </a:p>
        </p:txBody>
      </p:sp>
      <p:sp>
        <p:nvSpPr>
          <p:cNvPr id="97" name="Text Placeholder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HOUSE</a:t>
            </a:r>
          </a:p>
        </p:txBody>
      </p:sp>
      <p:sp>
        <p:nvSpPr>
          <p:cNvPr id="98" name="Text Placeholder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99" name="Text Placeholder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SHOPPING</a:t>
            </a:r>
          </a:p>
        </p:txBody>
      </p:sp>
      <p:sp>
        <p:nvSpPr>
          <p:cNvPr id="100" name="Text Placeholder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CREDITS</a:t>
            </a:r>
          </a:p>
        </p:txBody>
      </p:sp>
      <p:sp>
        <p:nvSpPr>
          <p:cNvPr id="101" name="Text Placeholder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TAXES</a:t>
            </a:r>
          </a:p>
        </p:txBody>
      </p:sp>
      <p:sp>
        <p:nvSpPr>
          <p:cNvPr id="107" name="Text Placeholder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8" name="Text Placeholder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YOUR SAVINGS</a:t>
            </a:r>
          </a:p>
        </p:txBody>
      </p:sp>
      <p:sp>
        <p:nvSpPr>
          <p:cNvPr id="110" name="Picture Placeholder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39222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1" name="Picture Placeholder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257329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2" name="Picture Placeholder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875436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3" name="Picture Placeholder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493543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4" name="Picture Placeholder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39222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5" name="Picture Placeholder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57329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6" name="Picture Placeholder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875436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7" name="Picture Placeholder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493543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4" name="Text Placeholder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en-US" sz="23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HOW</a:t>
            </a:r>
            <a:br>
              <a:rPr lang="en-US" dirty="0"/>
            </a:br>
            <a:r>
              <a:rPr lang="en-US" dirty="0"/>
              <a:t>TO</a:t>
            </a:r>
          </a:p>
        </p:txBody>
      </p:sp>
      <p:sp>
        <p:nvSpPr>
          <p:cNvPr id="125" name="Picture Placeholder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045619" y="4138051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3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6.png"/><Relationship Id="rId9" Type="http://schemas.openxmlformats.org/officeDocument/2006/relationships/image" Target="../media/image36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How are we doing?</a:t>
            </a:r>
            <a:endParaRPr lang="ru-RU" sz="35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0DF30-AB8C-47BC-91D0-4F4C1606A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9,694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11EC0-2D54-4EA3-A39B-10A154E6A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69606" y="1412514"/>
            <a:ext cx="1483199" cy="633887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12,023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7A2E57-533F-4FDB-889C-8058C9638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9704" y="1412514"/>
            <a:ext cx="1459987" cy="633887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1,326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8065-CE3F-4C57-A205-02F581617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46591" y="1412514"/>
            <a:ext cx="1442084" cy="633887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2,407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Inbound calls</a:t>
            </a:r>
            <a:endParaRPr lang="ru-R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Script items issued</a:t>
            </a:r>
            <a:endParaRPr lang="ru-R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Telephone consults</a:t>
            </a:r>
            <a:endParaRPr lang="ru-R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9814" y="2100758"/>
            <a:ext cx="1483200" cy="416000"/>
          </a:xfrm>
        </p:spPr>
        <p:txBody>
          <a:bodyPr/>
          <a:lstStyle/>
          <a:p>
            <a:r>
              <a:rPr lang="en-US" sz="1600" dirty="0" smtClean="0"/>
              <a:t>Face to face appointments</a:t>
            </a:r>
            <a:endParaRPr lang="ru-RU" sz="1600" dirty="0"/>
          </a:p>
        </p:txBody>
      </p:sp>
      <p:pic>
        <p:nvPicPr>
          <p:cNvPr id="9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5502550" y="2471218"/>
            <a:ext cx="766763" cy="766762"/>
          </a:xfr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E1B58-5238-46CA-84EF-D6F53C63A0D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573946" y="4448703"/>
            <a:ext cx="1845089" cy="299064"/>
          </a:xfrm>
        </p:spPr>
        <p:txBody>
          <a:bodyPr/>
          <a:lstStyle/>
          <a:p>
            <a:r>
              <a:rPr lang="en-US" dirty="0" smtClean="0"/>
              <a:t>Month:</a:t>
            </a:r>
            <a:endParaRPr lang="ru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FBC7ACE-41BF-4DD1-82FB-60DBD927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Referrals made</a:t>
            </a:r>
            <a:endParaRPr lang="ru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311BD64-F862-4C85-8A6B-37D094B46E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Lab results processed</a:t>
            </a:r>
            <a:endParaRPr lang="ru-R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49BD41-5F0B-49E8-AF7C-6FE6299E9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Letters received</a:t>
            </a:r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964837D-B749-47C0-8859-B608F056C1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Registered Patients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566C738-D968-418F-8856-EF4E76E999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317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44FA19-886F-400B-8F4B-304605162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9606" y="8200238"/>
            <a:ext cx="1483199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1,509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A1FC36-9475-4B00-93FA-42D000222D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19704" y="8200238"/>
            <a:ext cx="1459987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1,410</a:t>
            </a:r>
            <a:endParaRPr lang="ru-RU" sz="3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E9F4AE-6660-47E7-9A2C-E221974BEF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46591" y="8200238"/>
            <a:ext cx="1442084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7,557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6"/>
          </p:nvPr>
        </p:nvSpPr>
        <p:spPr>
          <a:xfrm>
            <a:off x="2430261" y="4788693"/>
            <a:ext cx="1989339" cy="633600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May 2025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0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1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3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7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8209" y="335270"/>
            <a:ext cx="704964" cy="70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44594937_win32_fixed" id="{B5521646-1D6C-4E66-95A5-D5B2F9ED7BEE}" vid="{7A8A42A9-1DC3-4472-8777-57C3C16924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Bookman Old Style</vt:lpstr>
      <vt:lpstr>Calibri</vt:lpstr>
      <vt:lpstr>Office Theme</vt:lpstr>
      <vt:lpstr>How are we doing?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2021-11-12T00:44:37Z</dcterms:created>
  <dcterms:modified xsi:type="dcterms:W3CDTF">2025-06-09T09:14:27Z</dcterms:modified>
</cp:coreProperties>
</file>